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16aad560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16aad560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15a539b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15a539b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16aad560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16aad560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15a539be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15a539be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16aad560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16aad560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16aad560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16aad560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16aad560e_0_1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16aad560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16aad560e_0_1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16aad560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16aad560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16aad560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16aad560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16aad560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16aad560e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16aad560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16aad560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16aad560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16aad560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16aad560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16aad560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616aad560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16aad560e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16aad560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16aad560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16aad560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16aad560e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16aad560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16aad560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616aad560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16aad560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16aad56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16aad560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16aad560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16aad560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616aad560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16aad560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16aad560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16aad560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16aad560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16aad560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616aad560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16aad560e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616aad560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16aad560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16aad560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16aad560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16aad560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616aad560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616aad560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16aad56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16aad56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16aad56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16aad56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16aad560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16aad560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16aad560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16aad560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15a539be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15a539b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800"/>
              <a:t>SGBD</a:t>
            </a:r>
            <a:endParaRPr sz="68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Jose Javier Alva Cornejo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300" y="723010"/>
            <a:ext cx="7155400" cy="36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 title="Fixed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26" y="1791575"/>
            <a:ext cx="8814550" cy="1560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idx="4294967295" type="ctrTitle"/>
          </p:nvPr>
        </p:nvSpPr>
        <p:spPr>
          <a:xfrm>
            <a:off x="913650" y="715250"/>
            <a:ext cx="4081200" cy="79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FixedDataHeader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38" y="1312000"/>
            <a:ext cx="8599926" cy="300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 title="Slotted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1300"/>
            <a:ext cx="8839202" cy="338864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>
            <p:ph idx="4294967295" type="ctrTitle"/>
          </p:nvPr>
        </p:nvSpPr>
        <p:spPr>
          <a:xfrm>
            <a:off x="490800" y="307500"/>
            <a:ext cx="4081200" cy="79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SlottedDataHeader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serialización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88" y="1941076"/>
            <a:ext cx="8416625" cy="21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800" y="0"/>
            <a:ext cx="70466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85025" y="1615325"/>
            <a:ext cx="963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Tabla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First_page_id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9" name="Google Shape;169;p27"/>
          <p:cNvCxnSpPr>
            <a:stCxn id="168" idx="3"/>
          </p:cNvCxnSpPr>
          <p:nvPr/>
        </p:nvCxnSpPr>
        <p:spPr>
          <a:xfrm flipH="1" rot="10800000">
            <a:off x="1048625" y="329375"/>
            <a:ext cx="715500" cy="18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Bloques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2400250" y="575950"/>
            <a:ext cx="6590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Diccionario de datos/FreeBlockMap</a:t>
            </a:r>
            <a:endParaRPr sz="2800"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5887407" y="1595775"/>
            <a:ext cx="2844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</a:rPr>
              <a:t>Asignacion vertical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</a:rPr>
              <a:t>Bloque agrupa ciertos sectores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1" name="Google Shape;181;p29" title="blo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0" y="1130900"/>
            <a:ext cx="4240572" cy="39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550" y="148775"/>
            <a:ext cx="6434902" cy="484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8837"/>
            <a:ext cx="9143999" cy="244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192225" y="16152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disco</a:t>
            </a:r>
            <a:endParaRPr/>
          </a:p>
        </p:txBody>
      </p:sp>
      <p:pic>
        <p:nvPicPr>
          <p:cNvPr id="79" name="Google Shape;79;p14" title="creacion disc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25" y="1712050"/>
            <a:ext cx="4589949" cy="23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775" y="310300"/>
            <a:ext cx="2935724" cy="21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274" y="2571750"/>
            <a:ext cx="2026723" cy="23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0220"/>
            <a:ext cx="9144003" cy="3687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Manejo de Registros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4660"/>
            <a:ext cx="9143999" cy="393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Inserción</a:t>
            </a:r>
            <a:r>
              <a:rPr lang="es"/>
              <a:t> de un registro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0150"/>
            <a:ext cx="9144003" cy="314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361325" y="4718425"/>
            <a:ext cx="88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Linea “wrappeada” por motivos de visualizar, en realidad es una linea continua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50" y="1782225"/>
            <a:ext cx="8731699" cy="157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Inserción hasta exceder un sector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8839204" cy="79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638" y="2314613"/>
            <a:ext cx="5042729" cy="267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5105"/>
            <a:ext cx="9143999" cy="15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6548"/>
            <a:ext cx="9144003" cy="162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Inserción de un registro variable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8839204" cy="1432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67893"/>
            <a:ext cx="8839204" cy="71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1339000" y="575950"/>
            <a:ext cx="7383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Inserción</a:t>
            </a:r>
            <a:r>
              <a:rPr lang="es"/>
              <a:t> variable hasta exceder sector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1342"/>
            <a:ext cx="9144003" cy="383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13000"/>
            <a:ext cx="8839204" cy="52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7600"/>
            <a:ext cx="8839204" cy="1247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50" y="564613"/>
            <a:ext cx="8005100" cy="40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175775" y="15652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Insert Fixed </a:t>
            </a:r>
            <a:r>
              <a:rPr lang="es"/>
              <a:t>implementación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6125"/>
            <a:ext cx="8839204" cy="70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1063"/>
            <a:ext cx="7286548" cy="208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12426"/>
            <a:ext cx="8030449" cy="8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654926"/>
            <a:ext cx="8839204" cy="29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112000" y="15652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Insert Variable </a:t>
            </a:r>
            <a:r>
              <a:rPr lang="es"/>
              <a:t>Implementación</a:t>
            </a:r>
            <a:endParaRPr/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4288"/>
            <a:ext cx="8839204" cy="151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 Fixed</a:t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01" y="635398"/>
            <a:ext cx="8260977" cy="43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0" y="108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Select Slotted</a:t>
            </a:r>
            <a:endParaRPr sz="2700"/>
          </a:p>
        </p:txBody>
      </p:sp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2" y="743750"/>
            <a:ext cx="7970273" cy="431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154525" y="13525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Eliminar fijo -&gt; Similar a select</a:t>
            </a:r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9375"/>
            <a:ext cx="8839204" cy="230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type="title"/>
          </p:nvPr>
        </p:nvSpPr>
        <p:spPr>
          <a:xfrm>
            <a:off x="133275" y="927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Eliminar variable</a:t>
            </a:r>
            <a:endParaRPr/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2688"/>
            <a:ext cx="8839201" cy="203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0" y="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Luego de delete PClass 3</a:t>
            </a:r>
            <a:endParaRPr/>
          </a:p>
        </p:txBody>
      </p:sp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225" y="639599"/>
            <a:ext cx="6329552" cy="43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1225"/>
            <a:ext cx="8839204" cy="2973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2410100" y="1296500"/>
            <a:ext cx="6321600" cy="3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Silberschatz, A., Korth, H. F., &amp; Sudarshan, S. (2011). Database system concepts (6th ed.). McGraw-Hill.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Garcia-Molina, H., Ullman, J. D., &amp; Widom, J. (2008). Database systems: The complete book (2nd ed.). Pearson Education.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Sector 0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25" y="1755212"/>
            <a:ext cx="1511275" cy="16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763" y="1953112"/>
            <a:ext cx="6366577" cy="123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763" y="748595"/>
            <a:ext cx="6600573" cy="36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1045075" y="559125"/>
            <a:ext cx="1866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Sector 1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50" y="1723338"/>
            <a:ext cx="1727650" cy="18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240"/>
            <a:ext cx="2669800" cy="483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63" y="1326200"/>
            <a:ext cx="7917073" cy="30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paginas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 title="pagehea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13" y="1757377"/>
            <a:ext cx="8543176" cy="182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idx="4294967295" type="ctrTitle"/>
          </p:nvPr>
        </p:nvSpPr>
        <p:spPr>
          <a:xfrm>
            <a:off x="913650" y="715250"/>
            <a:ext cx="2750400" cy="793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PageHeader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